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78" r:id="rId7"/>
    <p:sldId id="264" r:id="rId8"/>
    <p:sldId id="262" r:id="rId9"/>
    <p:sldId id="265" r:id="rId10"/>
    <p:sldId id="266" r:id="rId11"/>
    <p:sldId id="270" r:id="rId12"/>
    <p:sldId id="267" r:id="rId13"/>
    <p:sldId id="279" r:id="rId14"/>
    <p:sldId id="268" r:id="rId15"/>
    <p:sldId id="269" r:id="rId16"/>
    <p:sldId id="263" r:id="rId17"/>
    <p:sldId id="272" r:id="rId18"/>
    <p:sldId id="277" r:id="rId19"/>
    <p:sldId id="271" r:id="rId20"/>
    <p:sldId id="273" r:id="rId21"/>
    <p:sldId id="274" r:id="rId22"/>
    <p:sldId id="275" r:id="rId23"/>
    <p:sldId id="276" r:id="rId24"/>
    <p:sldId id="280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6FA3E-466C-4823-A6C4-9ACB07E02861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AE1DF-72D6-454B-BDC0-D5EEA6D37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AE1DF-72D6-454B-BDC0-D5EEA6D372AA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2F4C85-EFC5-4F10-AB26-D3D934E05980}" type="datetimeFigureOut">
              <a:rPr lang="pl-PL" smtClean="0"/>
              <a:pPr/>
              <a:t>2012-11-04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10096-443F-4FDB-AEC7-1A6FC0D422A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RDK\Music\11.%20Nie%20lekajcie%20sie_instr(1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1.jpeg"/><Relationship Id="rId4" Type="http://schemas.openxmlformats.org/officeDocument/2006/relationships/image" Target="../media/image6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5.jpeg"/><Relationship Id="rId4" Type="http://schemas.openxmlformats.org/officeDocument/2006/relationships/image" Target="../media/image6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728" y="-857280"/>
            <a:ext cx="6786610" cy="2428892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solidFill>
                  <a:schemeClr val="accent5">
                    <a:lumMod val="75000"/>
                  </a:schemeClr>
                </a:solidFill>
              </a:rPr>
              <a:t>III SZKOLNY TURNIEJ WIEDZY</a:t>
            </a:r>
            <a:br>
              <a:rPr lang="pl-PL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4400" dirty="0" smtClean="0">
                <a:solidFill>
                  <a:schemeClr val="accent5">
                    <a:lumMod val="75000"/>
                  </a:schemeClr>
                </a:solidFill>
              </a:rPr>
              <a:t> O JANIE PAWLE II</a:t>
            </a:r>
            <a:endParaRPr lang="pl-PL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35771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 descr="http://t1.gstatic.com/images?q=tbn:ANd9GcRoyIecOcWdcmAF_-PKVerq7y8J5wpXpGklAJtmZKeExBGNm6z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7929618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11. Nie lekajcie sie_instr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20" y="3643314"/>
            <a:ext cx="77724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9. Kardynał Karol Wojtyła został wybrany na następcę św. Piotra: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a) 26 maja 1978 r.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b) 16 października 1978 r.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c) 16 października 1979 r.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sz="3200" dirty="0"/>
          </a:p>
        </p:txBody>
      </p:sp>
      <p:pic>
        <p:nvPicPr>
          <p:cNvPr id="5" name="Obraz 4" descr="http://t2.gstatic.com/images?q=tbn:ANd9GcRqnp0t39LNvtzajkIILdtIzPcPYB15zZap-_pisruRSR3WLWNWZ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29190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http://t2.gstatic.com/images?q=tbn:ANd9GcSi26CyXX7uxZCCZIkefuKNVegg8jeELRlV6bME1DCMHt7wtTs9t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28604"/>
            <a:ext cx="4500562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0.gstatic.com/images?q=tbn:ANd9GcQ4lLIXugOoZIOIGl6EckRvFv52hXqMlpbFDczZh6ENt1in0bVBM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786058"/>
            <a:ext cx="2714612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ttp://t0.gstatic.com/images?q=tbn:ANd9GcRewslex1qqPUOh4PhLqTdIYCR1cw57Vq6U6leR62Zz6pscEsO5r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2500330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57356" y="3286124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10. Jak nazywa się okres sprawowania władzy w Kościele przez Papieża?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a) pątnik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b) panteon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c) pontyfikat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t0.gstatic.com/images?q=tbn:ANd9GcR0fKBaWRztf76o3HSV24Ep1zrnKeeYlOlZ4v82HXnOmmgLIXo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36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http://t2.gstatic.com/images?q=tbn:ANd9GcQWq4ipXIvGZ1x446DMKBddZb5ex6W5kzrwmfc2Cx3NE2qPQOvB-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214818"/>
            <a:ext cx="3286148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2.gstatic.com/images?q=tbn:ANd9GcS6hQhUTFtt86JpHs81HFa6r_Ibtg5iNk0vMO9wxxmhEO0NTTpb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28604"/>
            <a:ext cx="3143272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http://t3.gstatic.com/images?q=tbn:ANd9GcR7plrTwrAjkRS7Sf5onf1JTg7HeL2OkFn9KUqCO6DhfeBbUGNH8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58280" y="1857364"/>
            <a:ext cx="2500330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az 9" descr="http://t0.gstatic.com/images?q=tbn:ANd9GcQQSbDjZ_Qw1F388maya_S4QlAAYEzS7dejljAy78zLI5L2ttc5dw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642918"/>
            <a:ext cx="178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3500438"/>
            <a:ext cx="7772400" cy="136245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7772400" cy="1509712"/>
          </a:xfrm>
        </p:spPr>
        <p:txBody>
          <a:bodyPr>
            <a:normAutofit fontScale="25000" lnSpcReduction="20000"/>
          </a:bodyPr>
          <a:lstStyle/>
          <a:p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11. Ile razy Ojciec Święty pielgrzymował do Polski: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  a) 8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  b) 4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  c) 6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pic>
        <p:nvPicPr>
          <p:cNvPr id="7" name="Obraz 6" descr="http://t1.gstatic.com/images?q=tbn:ANd9GcT-xbJ9rs4tkPtv1iTx1GiJNYHOG8juPFwZzqF5zLNoIiwEIXP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785794"/>
            <a:ext cx="4143404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3.gstatic.com/images?q=tbn:ANd9GcRwPeU54WzYmmrwAnFCpvYiSXY-Lum0x1g08YxL-YSod1o641fb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2857488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 descr="http://t0.gstatic.com/images?q=tbn:ANd9GcSPpYiLjkN_ZV1SCes-gYBarP-tRmBghYD6DaoR8zs3nhgMyvBl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857628"/>
            <a:ext cx="407196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ttp://www.bialystokonline.pl/gfx_artykuly/201105/5948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928935"/>
            <a:ext cx="3786214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20" y="3286124"/>
            <a:ext cx="5286412" cy="386760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12. W którym roku papież odwiedził Białystok?</a:t>
            </a: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a) 1991 r.</a:t>
            </a:r>
          </a:p>
          <a:p>
            <a:pPr marL="514350" indent="-514350"/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b) 1998 r.</a:t>
            </a:r>
          </a:p>
          <a:p>
            <a:pPr marL="514350" indent="-514350"/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c) 1995 r.</a:t>
            </a:r>
            <a:endParaRPr lang="pl-PL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t2.gstatic.com/images?q=tbn:ANd9GcRnekSCIJY3KxtAJDgCd36C0o6dypbFysDjHHQDYy8DhZR0hYI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86182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0.gstatic.com/images?q=tbn:ANd9GcTLdqfXTv6j14ws1JiGupIYrMPn-r5iKkFeBaLbCaPtWrxT32v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14290"/>
            <a:ext cx="378621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20" y="4000504"/>
            <a:ext cx="77724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13. Papieskie „ Totus </a:t>
            </a:r>
            <a:r>
              <a:rPr lang="pl-PL" sz="3200" b="1" dirty="0" err="1" smtClean="0">
                <a:solidFill>
                  <a:schemeClr val="accent5">
                    <a:lumMod val="50000"/>
                  </a:schemeClr>
                </a:solidFill>
              </a:rPr>
              <a:t>Tuus</a:t>
            </a: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”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oznacza: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a) Cały Twój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b) Miłuję Maryję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c) Zawierzam Matce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www.pielgrzymki.org.pl/images/jpIIroz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357430"/>
            <a:ext cx="3357586" cy="4214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http://t3.gstatic.com/images?q=tbn:ANd9GcR9_d-LwXsJe-IOm1JTwN8h8Vy92K9nBCizFrURbkyXAicTEaqxD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000108"/>
            <a:ext cx="2928958" cy="2933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2.gstatic.com/images?q=tbn:ANd9GcS54m2PNb7RZmgGM5fQ8UgfsfQ7dyqosiluU6kDtWzgItrmLw0-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285752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3643314"/>
            <a:ext cx="8501122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14. Przesłaniem pielgrzymki Jana Pawła II do Polski w 2002 r. były słowa: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a) „ Bóg bogaty w miłosierdzie”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b) „ Bóg jest naszym Ojcem”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c) „ Radujcie się w Panu Bogu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t0.gstatic.com/images?q=tbn:ANd9GcT5woXvZTarZ94l480OMaBR9aizLSgywx_sCPe5e8AWL7ZU3LI1k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071942"/>
            <a:ext cx="207170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http://t3.gstatic.com/images?q=tbn:ANd9GcQJbdoEiXFGaBIiqIZqBYxWXspS6jaEWUHvsAWcEg1ddWbo5O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571768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2.gstatic.com/images?q=tbn:ANd9GcSzLem3HKY_w8L_4kn7luJhegaDx0MXCj1v0toc7ZyWIbPX7x-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14290"/>
            <a:ext cx="2286016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http://t2.gstatic.com/images?q=tbn:ANd9GcTPGdKI0ZNpag3fX1KKnsY9CaPr_J08oMfd-2s8cciyz0ySKKz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85728"/>
            <a:ext cx="2571768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7843838" cy="3010352"/>
          </a:xfrm>
        </p:spPr>
        <p:txBody>
          <a:bodyPr>
            <a:normAutofit fontScale="25000" lnSpcReduction="20000"/>
          </a:bodyPr>
          <a:lstStyle/>
          <a:p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15. Ulubionym ciastem Karola Wojtyły </a:t>
            </a:r>
          </a:p>
          <a:p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 z czasów gimnazjum była: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a) eklerka;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b) kremówka;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c) bajaderka;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t3.gstatic.com/images?q=tbn:ANd9GcRr4htywgt1PxDMweOah4IT3ogA82VWyoMPCe1GO4sF5m0h9sw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357298"/>
            <a:ext cx="2857520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http://t2.gstatic.com/images?q=tbn:ANd9GcQvl9TYy6vGB5RYfQBu44F8db1NIH15SgPdgBZ1ZXd1UObIaVw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857496"/>
            <a:ext cx="342902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2.gstatic.com/images?q=tbn:ANd9GcTTrZKwJKREariodQOhEmvEB88MbiUPfXEvuwfkVy8Wz9neqMq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86256"/>
            <a:ext cx="3500462" cy="2295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3286124"/>
            <a:ext cx="77724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16. O co wzbogacił Ojciec Święty modlitwę różańcową?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a) o Litanię do Matki Bożej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b) o Tajemnice Światła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c)  o modlitwę do Ducha Świętego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t2.gstatic.com/images?q=tbn:ANd9GcQWq4ipXIvGZ1x446DMKBddZb5ex6W5kzrwmfc2Cx3NE2qPQOvB-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786190"/>
            <a:ext cx="285752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 descr="http://t1.gstatic.com/images?q=tbn:ANd9GcRINOmsbwXHgxx0NM9UPd5QHPakaQYGbrcBifl--qFh_l5LXhKx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471490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az 10" descr="http://t1.gstatic.com/images?q=tbn:ANd9GcRy3psA17gCptoTyktwquwispff3Pu2zAVRvO1NK80UZ72ER_suE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57166"/>
            <a:ext cx="378621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3357562"/>
            <a:ext cx="77724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17. Wybierz prawidłową datę i godzinę,  zamachu na papieża?</a:t>
            </a: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a) 18 maj 1998r. godz. 17.18</a:t>
            </a: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b) 16 maja 1998r. godz. 18.17</a:t>
            </a: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c) 13 maja 1981r. godz. 17. 19</a:t>
            </a:r>
            <a:endParaRPr lang="pl-PL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Obraz 4" descr="http://t3.gstatic.com/images?q=tbn:ANd9GcQBqO7zMft0sQZd1LKKpVtWJK-PoQMi-kKc0ugwMS3CUJiD5RBwB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78621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2.gstatic.com/images?q=tbn:ANd9GcQe0QUvyeyb_yIJtAQ-5dwxuScWNog5UxPkwB1P2uqKXFtHK9yb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28"/>
            <a:ext cx="357186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://t1.gstatic.com/images?q=tbn:ANd9GcQwVEqNcWORgPQYPN8u8_I5Pbw8LMaATzZ_xTAxP2eYefVStC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4000504"/>
            <a:ext cx="335758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http://t3.gstatic.com/images?q=tbn:ANd9GcSv6GSwfQ53jemJB7QZ1XpQbYT-ZWRSlLJ8eiiyNC9CcwVfaC8RnQ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1357298"/>
            <a:ext cx="2643206" cy="199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ttp://t3.gstatic.com/images?q=tbn:ANd9GcQOF8us5JIHIqlbnTqwaJQVYpOUXU-_AJeMHQrY92pz_KaSImWYI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71802" cy="400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14546" y="857232"/>
            <a:ext cx="71438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   18. Wymień datę śmierci 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   Ojca  Świętego Jana Pawła II.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a) 2 marca 2005 r. o godz. 22: 00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b) 2 kwietnia 2005 r. o godz. 21:37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c) 8 kwietnia 2005 r. o godz. 18:22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1" name="Obraz 10" descr="http://t1.gstatic.com/images?q=tbn:ANd9GcTZGSf18BQk-IrriopcwZnINxdn0gIMVwhO5HPIa7BwRHQ5bKt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357562"/>
            <a:ext cx="450059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az 9" descr="http://t1.gstatic.com/images?q=tbn:ANd9GcSle16q-EUe52LREzTjKJe2pvkqy88liVnKtFlCqnf8vxlDa3vpq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143380"/>
            <a:ext cx="1357322" cy="1928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http://t2.gstatic.com/images?q=tbn:ANd9GcQspTJwefbYxeL7ZqkhVyJxr1i6Xw_qwdf1Dgay1ZFXnA72ub_s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786190"/>
            <a:ext cx="3571869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latin typeface="+mn-lt"/>
              </a:rPr>
              <a:t>PRZECZYTAJ DOKŁADNIE PYTANIE 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I WYBIERZ PRAWIDŁOWĄ ODPOWIEDŹ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za każdą poprawną odpowiedź otrzymujesz 1 punkt</a:t>
            </a:r>
            <a:endParaRPr lang="pl-PL" sz="28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521497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pl-PL" b="1" dirty="0" smtClean="0"/>
          </a:p>
          <a:p>
            <a:pPr>
              <a:buNone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1. Karol Wojtyła 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urodził się: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a) w Krakowie;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b) w Wadowicach;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c) w Zakopanem;</a:t>
            </a:r>
          </a:p>
          <a:p>
            <a:pPr>
              <a:buNone/>
            </a:pP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/>
            </a:r>
            <a:b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pl-PL" sz="3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>
              <a:buNone/>
            </a:pPr>
            <a:endParaRPr lang="pl-PL" sz="3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Obraz 3" descr="http://t0.gstatic.com/images?q=tbn:ANd9GcQ5xQMfR5t-bQc-Mp25gFvzQaLnBuiR2TItQbE-w6rXZIG4-ni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214422"/>
            <a:ext cx="3929090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ttp://t3.gstatic.com/images?q=tbn:ANd9GcRPoKQqApgTtsU2_1Vf9BAq6XDRIfl0CzMjgc3TsR7V_45Nm43kb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3214710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20" y="3429000"/>
            <a:ext cx="77724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19. Kiedy Jan Paweł II został ogłoszony błogosławionym?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a)  21. 05. 2010r.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b)    1. 05. 2011r.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c)    1. 06. 2011r.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sz="3200" dirty="0"/>
          </a:p>
        </p:txBody>
      </p:sp>
      <p:pic>
        <p:nvPicPr>
          <p:cNvPr id="8" name="Obraz 7" descr="http://t1.gstatic.com/images?q=tbn:ANd9GcQvQ9hjZusa9ltYCz8Qs4jW6v-3SLfc5TT92hRihdoxzMMn07VgK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929066"/>
            <a:ext cx="2286016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http://t3.gstatic.com/images?q=tbn:ANd9GcQbh938T-CQREMYdnVjsj1mOXspOdUVyAaomIZwl3imTv2k0QI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857652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http://t2.gstatic.com/images?q=tbn:ANd9GcQVltKHpmuyemlVac-UPjsaZP0YYm8z-bubMjotsnyWwLrp0AjU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071546"/>
            <a:ext cx="271461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3643314"/>
            <a:ext cx="77724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20. Który z papieży dokonał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beatyfikacji  Jana Pawła II? 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a)  Pius XI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     b)  Jan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Paweł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VI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     c) 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Benedykt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XVI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Obraz 5" descr="http://t3.gstatic.com/images?q=tbn:ANd9GcRpEMwEv9ZDWDJE64NzzHwJ9-l6pWpaw6t9L3m2lcnYJ7bP1NN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564360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http://t0.gstatic.com/images?q=tbn:ANd9GcR56RKpZGSAwxckjPJ3uQPDtiroYHfYM-XSsnHku-bpqgG9fVOX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500306"/>
            <a:ext cx="3286148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http://t1.gstatic.com/images?q=tbn:ANd9GcSS9e4IlMEidJCF-FpU88wF2HSFeReGv2RokLAIvhf0wu8kKf5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357562"/>
            <a:ext cx="2928926" cy="350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8596" y="428604"/>
            <a:ext cx="7772400" cy="1509712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21. </a:t>
            </a:r>
            <a:r>
              <a:rPr lang="pl-PL" sz="2400" b="1" i="1" dirty="0" smtClean="0">
                <a:solidFill>
                  <a:schemeClr val="accent5">
                    <a:lumMod val="50000"/>
                  </a:schemeClr>
                </a:solidFill>
              </a:rPr>
              <a:t>(…)Chcę  jeszcze raz to powtórzyć, abyście tę radosną nowinę zapamiętały na całe życie. Pan Jezus was kocha! (…)To jest wielka łaska, ale też wielkie zadanie. Aby Pan Jezus mógł w nas zamieszkać, musimy starać się, by nasze wnętrze było zawsze dla Niego otwarte. Wasze zadanie jest więc następujące: zawsze kochać Pana Jezusa, mieć dobre i czyste serce, i jak najczęściej zapraszać, aby On (...) w was zamieszkał. I nigdy nie czyńcie tego, co jest złe. To czasem może być trudne. Pamiętajcie jednak, że Pan Jezus was kocha i pragnie, abyście i wy kochały Go ze wszystkich sił.</a:t>
            </a:r>
            <a:endParaRPr lang="pl-PL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pl-PL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Jest to tekst przemówienia Papieża Jana Pawła II wygłoszonego do dzieci. O jakich dwóch sakramentach mówi Ojciec Święty?  </a:t>
            </a: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(2 pkt.)</a:t>
            </a:r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http://t3.gstatic.com/images?q=tbn:ANd9GcRnBwcmoMxyTyRCSZRTL93vgwHSzTBS4UiKDExQRgmxcojT_QIVe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http://t3.gstatic.com/images?q=tbn:ANd9GcR7plrTwrAjkRS7Sf5onf1JTg7HeL2OkFn9KUqCO6DhfeBbUGNH8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0"/>
            <a:ext cx="5143536" cy="5214950"/>
          </a:xfrm>
          <a:prstGeom prst="callout1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42910" y="0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</a:rPr>
              <a:t>Jeżeli odpowiedziałeś poprawnie na wszystkie pytania zdobyłeś  22 punkty. </a:t>
            </a:r>
            <a:br>
              <a:rPr lang="pl-PL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</a:rPr>
              <a:t>GRATULUJĘ !!! </a:t>
            </a:r>
            <a:endParaRPr lang="pl-P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362456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2"/>
                </a:solidFill>
              </a:rPr>
              <a:t>KLUCZ ODPOWIEDZI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8643966" cy="5643578"/>
          </a:xfrm>
        </p:spPr>
        <p:txBody>
          <a:bodyPr>
            <a:normAutofit fontScale="25000" lnSpcReduction="2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7200" b="1" dirty="0" smtClean="0">
                <a:latin typeface="+mj-lt"/>
              </a:rPr>
              <a:t>1. b) w Wadowicach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2. b) 18 maja 1920 r.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3. c) Emilia i Karol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4. b) Lolek 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5. b) wujek7. 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6. c) 1 listopada 1946 r.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7. a) wędrówki górskie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8. b) w 1968 r.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9.b) 16 października 1978 r.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10. c) pontyfikat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11. a) 8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12. a) 1991r.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13. a) Cały Twój 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14. a) „ Bóg bogaty w miłosierdzie”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15. b) kremówka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16. b) o tajemnice światła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17. c) 13 maj 1981r. godz. 17.19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18. b) 2 kwietnia 2005 r. o godz. 21: 37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19. b) 1.05. 2011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20. c) Benedykt XVI</a:t>
            </a:r>
            <a:endParaRPr lang="pl-PL" sz="7200" dirty="0" smtClean="0">
              <a:latin typeface="+mj-lt"/>
            </a:endParaRPr>
          </a:p>
          <a:p>
            <a:r>
              <a:rPr lang="pl-PL" sz="7200" b="1" dirty="0" smtClean="0">
                <a:latin typeface="+mj-lt"/>
              </a:rPr>
              <a:t>21. sakramenty: Eucharystia i Pokuta i </a:t>
            </a:r>
            <a:r>
              <a:rPr lang="pl-PL" sz="7200" b="1" dirty="0" smtClean="0">
                <a:latin typeface="+mj-lt"/>
              </a:rPr>
              <a:t>pojednanie   </a:t>
            </a:r>
            <a:br>
              <a:rPr lang="pl-PL" sz="7200" b="1" dirty="0" smtClean="0">
                <a:latin typeface="+mj-lt"/>
              </a:rPr>
            </a:br>
            <a:r>
              <a:rPr lang="pl-PL" sz="7200" b="1" dirty="0" smtClean="0">
                <a:latin typeface="+mj-lt"/>
              </a:rPr>
              <a:t>                                                                                                  opracowała: </a:t>
            </a:r>
            <a:r>
              <a:rPr lang="pl-PL" sz="9600" b="1" dirty="0" smtClean="0">
                <a:latin typeface="+mj-lt"/>
              </a:rPr>
              <a:t>Anna</a:t>
            </a:r>
            <a:r>
              <a:rPr lang="pl-PL" sz="9600" b="1" dirty="0" smtClean="0">
                <a:latin typeface="+mj-lt"/>
              </a:rPr>
              <a:t> Żukowska</a:t>
            </a:r>
            <a:endParaRPr lang="pl-PL" sz="9600" dirty="0" smtClean="0">
              <a:latin typeface="+mj-lt"/>
            </a:endParaRPr>
          </a:p>
          <a:p>
            <a:endParaRPr lang="pl-PL" sz="7200" dirty="0">
              <a:latin typeface="+mj-lt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34" y="2857496"/>
            <a:ext cx="7772400" cy="193878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2. Data urodzenia Karola Wojtyły to: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a) 15 maja 1920 r.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b) 18 maja 1920 r.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c) 20 marca 1920 r.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/>
          </a:p>
        </p:txBody>
      </p:sp>
      <p:pic>
        <p:nvPicPr>
          <p:cNvPr id="5" name="Obraz 4" descr="http://t3.gstatic.com/images?q=tbn:ANd9GcSQiXS3uzcVZJiMD9XCtbma7t8VPVmC2QlWEhi7qeLYo3iXRAd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3857652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http://t3.gstatic.com/images?q=tbn:ANd9GcQ0GiKHasWaD7jrShUWc3-cT_VPVBh_izA2iAalzi0P6pwavQw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29000"/>
            <a:ext cx="392909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half" idx="4294967295"/>
          </p:nvPr>
        </p:nvSpPr>
        <p:spPr>
          <a:xfrm>
            <a:off x="0" y="571500"/>
            <a:ext cx="8572500" cy="528637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3. Rodzice Karola Wojtyły nosili imiona: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a) Anna i Jan;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b) Elżbieta i Paweł;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c) Emilia i Karol;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pl-PL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Obraz 6" descr="http://t3.gstatic.com/images?q=tbn:ANd9GcRoL-RZLXYNHZvOC1OeoQ9U5zhws2vkR0ntNyUcsamY4Rgq4ZSNZ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500306"/>
            <a:ext cx="592935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2700358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endParaRPr lang="pl-PL" sz="3200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7854696" cy="257176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4. Na Karola Wojtyłę, kiedy był małym chłopcem, wołano: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a) Bolek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b) Lolek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c) Edmund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Obraz 5" descr="http://t0.gstatic.com/images?q=tbn:ANd9GcTa5ISwpNi3JFkPIsXplt_dj5LL5tYnDZyIsL2aTcVKy5ltlE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14422"/>
            <a:ext cx="3429024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http://t1.gstatic.com/images?q=tbn:ANd9GcTpOtpjTBjVvLheKBjNyOJAHvRyuwhouGbdkSOvOC9dUMzmE_8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071678"/>
            <a:ext cx="3214710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3714752"/>
            <a:ext cx="82296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5. Jak młodzież i przyjaciele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nazywali ks. Karola Wojtyłę?</a:t>
            </a:r>
          </a:p>
          <a:p>
            <a:pPr>
              <a:buNone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a) Karol</a:t>
            </a:r>
          </a:p>
          <a:p>
            <a:pPr>
              <a:buNone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b) Wujek</a:t>
            </a:r>
          </a:p>
          <a:p>
            <a:pPr>
              <a:buNone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c) Wojtek</a:t>
            </a:r>
          </a:p>
          <a:p>
            <a:pPr>
              <a:buNone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endParaRPr lang="pl-PL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Obraz 4" descr="http://t0.gstatic.com/images?q=tbn:ANd9GcQuw9W4ISkLIHBgJY3T8M2HdgRK_JhuEPqvOQqi0mSg6XaCXYZ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214842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0.gstatic.com/images?q=tbn:ANd9GcQcT8amX_iDtRq1cvAJgxa15qnXZfv9guOYmIj6A8fhZx6dvR8-4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421484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http://t0.gstatic.com/images?q=tbn:ANd9GcSblq8llsbELznErBE15rij2DnuNxPpl6PiZYXcMevBaoZa3kA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286124"/>
            <a:ext cx="307183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530352" y="1214422"/>
            <a:ext cx="7772400" cy="10231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4282" y="3143248"/>
            <a:ext cx="7772400" cy="150971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  <a:t>6. Karol Wojtyła otrzymał 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  <a:t>święcenia  kapłańskie: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  <a:t>a) 26 maja 1945 r.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  <a:t>b) 20 maja 1940 r.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ea typeface="Times New Roman"/>
              </a:rPr>
              <a:t>c) 1 listopada 1946 r.</a:t>
            </a:r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t1.gstatic.com/images?q=tbn:ANd9GcRyVCrZ7V3ExVe4GjDkpOHI1pZXzTNNuHLhgLxuqRDSpGgf_J_Iy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228601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http://t1.gstatic.com/images?q=tbn:ANd9GcT13Zp9eyOJeO69D4FF4ZkXIiu2WOR9C6IReOtLb5dxmwjo9RNtuHs3m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000504"/>
            <a:ext cx="2357454" cy="28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http://t0.gstatic.com/images?q=tbn:ANd9GcTYawvVd7mOjzIQv2zZI86LsTH4F978RVhkpBO5zH7WbuAt19C_pg_oe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071810"/>
            <a:ext cx="2643206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 descr="http://t0.gstatic.com/images?q=tbn:ANd9GcR5XmmCJlbgUQfTBBHmdByNii7raIU7g4-J4NB15kqBkEO7jmCs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142852"/>
            <a:ext cx="542928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pl-PL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3200" b="1" dirty="0" smtClean="0">
                <a:solidFill>
                  <a:schemeClr val="bg1"/>
                </a:solidFill>
              </a:rPr>
              <a:t>                           </a:t>
            </a: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7. Pasją Karola Wojtyły było: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a) wędrówki górskie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b) kolarstwo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c) żeglarstwo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Obraz 5" descr="http://t3.gstatic.com/images?q=tbn:ANd9GcQUwGwUnh7BuOAkQHd7Hfens7L7qt1RLXbb_McFmOX56j5rzaF3S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257176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http://t2.gstatic.com/images?q=tbn:ANd9GcREwrqq0KQlT50mXa2LuTw9xZ2FCqE6ib9yzq--hJBSUshOjzdtI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286124"/>
            <a:ext cx="2500298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az 9" descr="http://t3.gstatic.com/images?q=tbn:ANd9GcRJ-lLkGRJg8b1tai7ORPgkX7ZeA7sgg1EVGsUliha5j6k6Q-X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00306"/>
            <a:ext cx="192879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http://t2.gstatic.com/images?q=tbn:ANd9GcT6RZ84v8bHKYOn7FT6gQi90iYZI5yw3jEmTPr2f9Y39vdcJxhakQ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214794"/>
            <a:ext cx="328614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 descr="http://t2.gstatic.com/images?q=tbn:ANd9GcSTJ5apkt3gPjLVCvXsEJ42Ai5voroxlo4hzXwivbepVBEp_3VW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2285992"/>
            <a:ext cx="1704975" cy="2686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http://t2.gstatic.com/images?q=tbn:ANd9GcTcBdlkFVk2S4waLv-aSAEVMoXkA0DiW5yNKUZ_N6S9r7YsWzd-9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4571984"/>
            <a:ext cx="257176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71472" y="2928934"/>
            <a:ext cx="7772400" cy="1509712"/>
          </a:xfrm>
        </p:spPr>
        <p:txBody>
          <a:bodyPr>
            <a:normAutofit fontScale="25000" lnSpcReduction="20000"/>
          </a:bodyPr>
          <a:lstStyle/>
          <a:p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8. Arcybiskup Karol Wojtyła nominację na kardynała otrzymał: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a) w 1965 r.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b) w 1968 r.</a:t>
            </a:r>
            <a:b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12800" b="1" dirty="0" smtClean="0">
                <a:solidFill>
                  <a:schemeClr val="accent5">
                    <a:lumMod val="50000"/>
                  </a:schemeClr>
                </a:solidFill>
              </a:rPr>
              <a:t>    c) w 1972 r.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az 3" descr="http://t0.gstatic.com/images?q=tbn:ANd9GcTmPnYZSxXZKJDAtn50ERkZ2TBfiCaWsOwpsWa6y7X8cBaIuTq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4714908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http://t1.gstatic.com/images?q=tbn:ANd9GcQKo_vbSaVkNE1KkqEeUJ5Y3PqPvAJtWYnXxeZbMNQTGEzdUNM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714752"/>
            <a:ext cx="2000264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http://t0.gstatic.com/images?q=tbn:ANd9GcTNQ8vNjA79tU-ErVp49BbCCS4tDUNfJhxezXfqfxyG-6PcxFRL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0"/>
            <a:ext cx="2500330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http://t0.gstatic.com/images?q=tbn:ANd9GcRfsB7xhggZD-sBSfnBxZK7VUGOaX3yKw7_Y1mpjWX7UQ1ijDFu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429000"/>
            <a:ext cx="250033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417</Words>
  <Application>Microsoft Office PowerPoint</Application>
  <PresentationFormat>Pokaz na ekranie (4:3)</PresentationFormat>
  <Paragraphs>62</Paragraphs>
  <Slides>24</Slides>
  <Notes>1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Przepływ</vt:lpstr>
      <vt:lpstr>III SZKOLNY TURNIEJ WIEDZY  O JANIE PAWLE II</vt:lpstr>
      <vt:lpstr>PRZECZYTAJ DOKŁADNIE PYTANIE  I WYBIERZ PRAWIDŁOWĄ ODPOWIEDŹ za każdą poprawną odpowiedź otrzymujesz 1 punkt</vt:lpstr>
      <vt:lpstr>Slajd 3</vt:lpstr>
      <vt:lpstr>Slajd 4</vt:lpstr>
      <vt:lpstr>  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KLUCZ ODPOWIEDZI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SZKOLNY TURNIEJ WIEDZY  O JANIE PAWLE II</dc:title>
  <dc:creator>RDK</dc:creator>
  <cp:lastModifiedBy>RDK</cp:lastModifiedBy>
  <cp:revision>88</cp:revision>
  <dcterms:created xsi:type="dcterms:W3CDTF">2012-10-15T13:06:22Z</dcterms:created>
  <dcterms:modified xsi:type="dcterms:W3CDTF">2012-11-04T12:41:48Z</dcterms:modified>
</cp:coreProperties>
</file>